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6" r:id="rId5"/>
    <p:sldId id="262" r:id="rId6"/>
    <p:sldId id="264" r:id="rId7"/>
    <p:sldId id="260" r:id="rId8"/>
    <p:sldId id="263" r:id="rId9"/>
    <p:sldId id="265" r:id="rId10"/>
    <p:sldId id="261" r:id="rId11"/>
    <p:sldId id="267" r:id="rId12"/>
    <p:sldId id="258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388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22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will be scraping. So go to that page and open </a:t>
            </a:r>
            <a:r>
              <a:rPr lang="en-US"/>
              <a:t>the extension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4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www.tremendous.com</a:t>
            </a:r>
            <a:r>
              <a:rPr lang="en-US" dirty="0"/>
              <a:t>/blog/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imgres?q</a:t>
            </a:r>
            <a:r>
              <a:rPr lang="en-US" dirty="0"/>
              <a:t>=</a:t>
            </a:r>
            <a:r>
              <a:rPr lang="en-US" dirty="0" err="1"/>
              <a:t>irb&amp;imgurl</a:t>
            </a:r>
            <a:r>
              <a:rPr lang="en-US" dirty="0"/>
              <a:t>=https%3A%2F%2Fwww.nsula.edu%2Fwp-content%2Fuploads%2FScreen-Shot-2022-09-01-at-11.16.17-AM.png&amp;imgrefurl=https%3A%2F%2Fwww.nsula.edu%2Fnsu-irb-announces-changes-updates%2F&amp;docid=ktE_eJUmjLq1NM&amp;tbnid=1F-_7zA2Um8I6M&amp;vet=12ahUKEwiMjsD4lKOKAxUYMVkFHWdrBKcQM3oECBgQAA..i&amp;w=4014&amp;h=1688&amp;hcb=2&amp;ved=2ahUKEwiMjsD4lKOKAxUYMVkFHWdrBKcQM3oECBgQAAwhat-is-an-irb-and-what-purpose-does-it-serv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2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www.esri.com</a:t>
            </a:r>
            <a:r>
              <a:rPr lang="en-US" dirty="0"/>
              <a:t>/about/newsroom/</a:t>
            </a:r>
            <a:r>
              <a:rPr lang="en-US" dirty="0" err="1"/>
              <a:t>arcuser</a:t>
            </a:r>
            <a:r>
              <a:rPr lang="en-US" dirty="0"/>
              <a:t>/5-reasons-to-use-survey123-for-arcgis/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www.investopedia.com</a:t>
            </a:r>
            <a:r>
              <a:rPr lang="en-US" dirty="0"/>
              <a:t>/terms/c/</a:t>
            </a:r>
            <a:r>
              <a:rPr lang="en-US" dirty="0" err="1"/>
              <a:t>crowdsourcing.asp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9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F03AC-D340-0F19-308D-473329DE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C49CE-A21A-4E89-83AB-8FF06F330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88406-B9B0-2BD2-C0DE-475B890C9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 What are you doing when you click it? </a:t>
            </a:r>
            <a:r>
              <a:rPr lang="en-US" dirty="0" err="1"/>
              <a:t>recaptcha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9B065-27DA-4A04-406D-DFDA72B95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5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312E-4481-6DE4-0293-48614A76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AFE5F-698A-36C8-C9BF-51164F532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D1A0C-CF27-97AE-3D2C-EB419CC97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9EB1-3B96-30F5-195E-0F2CC021B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install chrome ahead of time and be using the same browser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s.webscraper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Collection</a:t>
            </a:r>
            <a:br>
              <a:rPr lang="en-US" dirty="0"/>
            </a:br>
            <a:r>
              <a:rPr lang="en-US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252D0-6496-CE95-0B6E-99A0F9FB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F1F21-BB8B-7E93-9FED-49237F5C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How to Gather – Web Scraping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ACF7B-CA60-27FF-F2CB-8A979B8D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0769" y="2122241"/>
            <a:ext cx="7427413" cy="38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2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675E6-21DE-E247-8F1A-F909077DA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2F8C0-AB47-9E07-6048-1804F2BA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Gather – Web Scraping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703782-CD60-E625-2081-405E1138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2513331"/>
            <a:ext cx="5828261" cy="364266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B050A9-477F-0F4C-72D9-63C1F48D7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FB14B8-D593-359A-2B1E-230DBE1B8D1F}"/>
              </a:ext>
            </a:extLst>
          </p:cNvPr>
          <p:cNvCxnSpPr>
            <a:cxnSpLocks/>
          </p:cNvCxnSpPr>
          <p:nvPr/>
        </p:nvCxnSpPr>
        <p:spPr>
          <a:xfrm>
            <a:off x="3870728" y="4572000"/>
            <a:ext cx="4277533" cy="0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8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F3C-679B-116E-0891-A55B08C0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Scrape - </a:t>
            </a:r>
            <a:r>
              <a:rPr lang="en-US" dirty="0" err="1"/>
              <a:t>webscraper.io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4FF1-670F-40F4-52BA-4E391712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Options!</a:t>
            </a:r>
          </a:p>
          <a:p>
            <a:pPr lvl="1"/>
            <a:r>
              <a:rPr lang="en-US" dirty="0"/>
              <a:t>Free tools</a:t>
            </a:r>
          </a:p>
          <a:p>
            <a:pPr lvl="2"/>
            <a:r>
              <a:rPr lang="en-US" dirty="0"/>
              <a:t>Speed, scale limitations</a:t>
            </a:r>
          </a:p>
          <a:p>
            <a:pPr lvl="1"/>
            <a:r>
              <a:rPr lang="en-US" dirty="0"/>
              <a:t>Paid Tools</a:t>
            </a:r>
          </a:p>
          <a:p>
            <a:pPr lvl="2"/>
            <a:r>
              <a:rPr lang="en-US" dirty="0"/>
              <a:t>Costs money</a:t>
            </a:r>
          </a:p>
          <a:p>
            <a:pPr lvl="2"/>
            <a:r>
              <a:rPr lang="en-US" dirty="0"/>
              <a:t>Often a lot quicker and more powerful</a:t>
            </a:r>
          </a:p>
          <a:p>
            <a:pPr lvl="1"/>
            <a:r>
              <a:rPr lang="en-US" dirty="0"/>
              <a:t>Custom-built scrapers</a:t>
            </a:r>
          </a:p>
          <a:p>
            <a:pPr lvl="2"/>
            <a:r>
              <a:rPr lang="en-US" dirty="0"/>
              <a:t>Can do just about whatever you want – takes programming exp. </a:t>
            </a:r>
          </a:p>
          <a:p>
            <a:r>
              <a:rPr lang="en-US" dirty="0"/>
              <a:t>We’re going to use </a:t>
            </a:r>
            <a:r>
              <a:rPr lang="en-US" dirty="0" err="1"/>
              <a:t>webscraper.io</a:t>
            </a:r>
            <a:endParaRPr lang="en-US" dirty="0"/>
          </a:p>
          <a:p>
            <a:pPr lvl="1"/>
            <a:r>
              <a:rPr lang="en-US" dirty="0"/>
              <a:t>Freemium</a:t>
            </a:r>
          </a:p>
          <a:p>
            <a:pPr lvl="1"/>
            <a:r>
              <a:rPr lang="en-US" dirty="0"/>
              <a:t>Give you a taste of what and how it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41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04302-1A5D-7118-2F82-E79FC958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 everyone installed?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 scraper&#10;&#10;Description automatically generated">
            <a:extLst>
              <a:ext uri="{FF2B5EF4-FFF2-40B4-BE49-F238E27FC236}">
                <a16:creationId xmlns:a16="http://schemas.microsoft.com/office/drawing/2014/main" id="{BFC29608-1621-6095-5F18-9CDFB333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76239-F9DE-E850-35B3-E2997C65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Installation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4BBDB-A798-1501-E334-935B6705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In chrome go to </a:t>
            </a:r>
            <a:r>
              <a:rPr lang="en-US" sz="2000" dirty="0">
                <a:hlinkClick r:id="rId3"/>
              </a:rPr>
              <a:t>https://surveys.webscraper.io/</a:t>
            </a:r>
            <a:endParaRPr lang="en-US" sz="2000" dirty="0"/>
          </a:p>
          <a:p>
            <a:r>
              <a:rPr lang="en-US" sz="2000" dirty="0"/>
              <a:t>Click “install” then “add to chrome” in the new tab. Then “add extension”</a:t>
            </a:r>
          </a:p>
          <a:p>
            <a:r>
              <a:rPr lang="en-US" sz="2000" dirty="0"/>
              <a:t>Will either appear in your extensions bar by default or you might have to click on the “extensions” button and pin it</a:t>
            </a:r>
          </a:p>
          <a:p>
            <a:r>
              <a:rPr lang="en-US" sz="2000" dirty="0"/>
              <a:t>You know you’re good when you see this -&gt;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740F51-B5C1-7A5D-F499-D7FE4AA0F6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407" r="325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4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9585-61EA-2615-9778-46E64D46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https://scholarslab.lib.virginia.edu/blog/</a:t>
            </a: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9A9D2183-45E4-AAB3-1999-FF650CC2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31" y="1845426"/>
            <a:ext cx="71204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0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6853-976C-9769-89EC-B079693C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2B6D-6AF7-F465-2311-EDCD9489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gather</a:t>
            </a:r>
          </a:p>
          <a:p>
            <a:r>
              <a:rPr lang="en-US" dirty="0"/>
              <a:t>How to gather</a:t>
            </a:r>
          </a:p>
          <a:p>
            <a:r>
              <a:rPr lang="en-US" dirty="0"/>
              <a:t>Ways to do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BE7B-E94F-5309-1AA7-F86343D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EFB2-2C9F-0A6E-BD31-447418FB9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0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AFDB-6308-4DFB-9E0D-97054D74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C94C-2ADC-70D2-90EB-1B2CCD0C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7246-DB94-B88A-0658-01F18957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being done!</a:t>
            </a:r>
          </a:p>
          <a:p>
            <a:r>
              <a:rPr lang="en-US" dirty="0"/>
              <a:t>Make the world better</a:t>
            </a:r>
          </a:p>
          <a:p>
            <a:r>
              <a:rPr lang="en-US" dirty="0"/>
              <a:t>Make something you care about last</a:t>
            </a:r>
          </a:p>
          <a:p>
            <a:r>
              <a:rPr lang="en-US" dirty="0"/>
              <a:t>Because otherwise someone else will do it instead/in spite of you</a:t>
            </a:r>
          </a:p>
        </p:txBody>
      </p:sp>
    </p:spTree>
    <p:extLst>
      <p:ext uri="{BB962C8B-B14F-4D97-AF65-F5344CB8AC3E}">
        <p14:creationId xmlns:p14="http://schemas.microsoft.com/office/powerpoint/2010/main" val="5759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28E9E-F391-EBB1-9E5C-4D61EC8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0C47-6A6A-5346-026B-4681D56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Gather – Passively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CE93-1340-55CE-55E7-FD0CBAFD4A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3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1045D-7848-D6B5-95E9-A15EA023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28FEB-08E7-2D44-774F-9E7C681F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How to Gather - Ethics</a:t>
            </a:r>
          </a:p>
        </p:txBody>
      </p:sp>
      <p:pic>
        <p:nvPicPr>
          <p:cNvPr id="2052" name="Picture 4" descr="When you need an IRB: for social and behavioral research, biomedical research, and research involving identifiable private information.">
            <a:extLst>
              <a:ext uri="{FF2B5EF4-FFF2-40B4-BE49-F238E27FC236}">
                <a16:creationId xmlns:a16="http://schemas.microsoft.com/office/drawing/2014/main" id="{C89181BD-989A-EE03-D409-A65FED6A5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810658"/>
            <a:ext cx="5828261" cy="28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B14C696-2BD6-E356-FD16-99B855622A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000076"/>
            <a:ext cx="5828261" cy="24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41DB9-6DAB-4212-41D8-FAA2B060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Ways to Gather - Individually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194066-4046-096A-E8AB-891C69B5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Survey 123 (at right)</a:t>
            </a:r>
          </a:p>
          <a:p>
            <a:r>
              <a:rPr lang="en-US" sz="2000" dirty="0"/>
              <a:t>Google forms</a:t>
            </a:r>
          </a:p>
          <a:p>
            <a:pPr lvl="1"/>
            <a:r>
              <a:rPr lang="en-US" sz="1600" dirty="0"/>
              <a:t>Can pull directly into spreadsheet</a:t>
            </a:r>
          </a:p>
          <a:p>
            <a:r>
              <a:rPr lang="en-US" sz="2000" dirty="0"/>
              <a:t>Direct interviews</a:t>
            </a:r>
          </a:p>
          <a:p>
            <a:r>
              <a:rPr lang="en-US" sz="2000" dirty="0"/>
              <a:t>Best practice is to compensate subjects</a:t>
            </a:r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025D5A-1CC7-D18A-86AA-1567694C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" r="1149" b="1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04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4782B-AF29-FBC8-DEBA-39F268F9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0416-A00F-1CD0-BD36-74CAD08D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Ways to Gather - Crowdsourcing</a:t>
            </a:r>
          </a:p>
        </p:txBody>
      </p:sp>
      <p:pic>
        <p:nvPicPr>
          <p:cNvPr id="3074" name="Picture 2" descr="Crowdsourcing">
            <a:extLst>
              <a:ext uri="{FF2B5EF4-FFF2-40B4-BE49-F238E27FC236}">
                <a16:creationId xmlns:a16="http://schemas.microsoft.com/office/drawing/2014/main" id="{42A0259D-ADA4-DA79-A3AE-AC765BC7A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367625"/>
            <a:ext cx="5828261" cy="3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0BC7D84A-F30C-94D4-89E7-7A9DA9CE2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4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9C9B6-FFE6-B683-4D3A-D2764383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6FD66C9-991B-3A9B-60B8-5137319B4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8816-7451-EC82-0A36-C4A90A6A7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CE6F83-8CE5-F04A-85A2-B2A69EA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Examples of reCAPTCHA V3">
            <a:extLst>
              <a:ext uri="{FF2B5EF4-FFF2-40B4-BE49-F238E27FC236}">
                <a16:creationId xmlns:a16="http://schemas.microsoft.com/office/drawing/2014/main" id="{CF07F091-CFC3-16E3-D691-72231E6A9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12192000" cy="589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81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460</Words>
  <Application>Microsoft Macintosh PowerPoint</Application>
  <PresentationFormat>Widescreen</PresentationFormat>
  <Paragraphs>64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Collection Week 4</vt:lpstr>
      <vt:lpstr>On Gathering</vt:lpstr>
      <vt:lpstr>Why Gather?</vt:lpstr>
      <vt:lpstr>Why Gather?</vt:lpstr>
      <vt:lpstr>How to Gather – Passively</vt:lpstr>
      <vt:lpstr>How to Gather - Ethics</vt:lpstr>
      <vt:lpstr>Ways to Gather - Individually</vt:lpstr>
      <vt:lpstr>Ways to Gather - Crowdsourcing</vt:lpstr>
      <vt:lpstr>PowerPoint Presentation</vt:lpstr>
      <vt:lpstr>How to Gather – Web Scraping</vt:lpstr>
      <vt:lpstr>How to Gather – Web Scraping</vt:lpstr>
      <vt:lpstr>How to Scrape - webscraper.io</vt:lpstr>
      <vt:lpstr>Has everyone installed?</vt:lpstr>
      <vt:lpstr>Installation Steps</vt:lpstr>
      <vt:lpstr>https://scholarslab.lib.virginia.edu/blog/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108</cp:revision>
  <dcterms:created xsi:type="dcterms:W3CDTF">2024-12-10T15:14:51Z</dcterms:created>
  <dcterms:modified xsi:type="dcterms:W3CDTF">2024-12-13T15:48:22Z</dcterms:modified>
</cp:coreProperties>
</file>